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177" y="599868"/>
            <a:ext cx="7766936" cy="1646302"/>
          </a:xfrm>
        </p:spPr>
        <p:txBody>
          <a:bodyPr/>
          <a:lstStyle/>
          <a:p>
            <a:pPr algn="ctr"/>
            <a:r>
              <a:rPr lang="bg-BG" sz="4000" dirty="0">
                <a:latin typeface="Bahnschrift SemiBold Condensed" panose="020B0502040204020203" pitchFamily="34" charset="0"/>
              </a:rPr>
              <a:t>Ливадният </a:t>
            </a:r>
            <a:r>
              <a:rPr lang="bg-BG" sz="4000" dirty="0" err="1">
                <a:latin typeface="Bahnschrift SemiBold Condensed" panose="020B0502040204020203" pitchFamily="34" charset="0"/>
              </a:rPr>
              <a:t>дърдавец</a:t>
            </a:r>
            <a:endParaRPr lang="bg-BG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342" y="208674"/>
            <a:ext cx="8484222" cy="10968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bg-BG" sz="2800" dirty="0" smtClean="0"/>
              <a:t>ПГИИ </a:t>
            </a:r>
            <a:r>
              <a:rPr lang="en-US" sz="2800" dirty="0" smtClean="0"/>
              <a:t>‘’</a:t>
            </a:r>
            <a:r>
              <a:rPr lang="bg-BG" sz="2800" dirty="0" smtClean="0"/>
              <a:t>ДЖОН АТАНАСОВ</a:t>
            </a:r>
            <a:r>
              <a:rPr lang="en-US" sz="2800" dirty="0" smtClean="0"/>
              <a:t>’’</a:t>
            </a:r>
            <a:r>
              <a:rPr lang="bg-BG" sz="2800" dirty="0" smtClean="0"/>
              <a:t> </a:t>
            </a:r>
            <a:r>
              <a:rPr lang="bg-BG" sz="2800" dirty="0" err="1" smtClean="0"/>
              <a:t>гр</a:t>
            </a:r>
            <a:r>
              <a:rPr lang="en-US" sz="2800" dirty="0" smtClean="0"/>
              <a:t>.</a:t>
            </a:r>
            <a:r>
              <a:rPr lang="bg-BG" sz="2800" dirty="0" smtClean="0"/>
              <a:t> ТЪРГОВИЩЕ</a:t>
            </a:r>
            <a:endParaRPr lang="en-US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ИЗЧЕЗВАЩИ ЖИВОТНИ – ЧЕРВЕНАТА КНИГА НА БЪЛГАРИЯ</a:t>
            </a:r>
            <a:endParaRPr lang="bg-BG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5" y="2535536"/>
            <a:ext cx="4884490" cy="3472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8646" y="2871095"/>
            <a:ext cx="44874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големина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колкото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пъдпъдък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(130-190 г. и 25-29 см).</a:t>
            </a:r>
          </a:p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Обитава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предимно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обработваеми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площи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, но се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среща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и по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влажни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ливади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предпланински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плата 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хълмисти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райони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с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тревна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растителност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Все пак той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намира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спокойствие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най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-вече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хвойнови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храсталаци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високопланински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ливади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по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южните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склонове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Храни се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със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семена 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дребни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насекоми</a:t>
            </a:r>
            <a:r>
              <a:rPr lang="ru-RU" sz="2000" dirty="0">
                <a:latin typeface="Bahnschrift SemiBold Condensed" panose="020B0502040204020203" pitchFamily="34" charset="0"/>
              </a:rPr>
              <a:t>.</a:t>
            </a:r>
            <a:endParaRPr lang="bg-BG" sz="20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3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13" y="4375546"/>
            <a:ext cx="8596667" cy="566738"/>
          </a:xfrm>
        </p:spPr>
        <p:txBody>
          <a:bodyPr/>
          <a:lstStyle/>
          <a:p>
            <a:pPr algn="ctr"/>
            <a:r>
              <a:rPr lang="bg-BG" dirty="0" err="1">
                <a:latin typeface="Garamond" panose="02020404030301010803" pitchFamily="18" charset="0"/>
              </a:rPr>
              <a:t>Белогърбият</a:t>
            </a:r>
            <a:r>
              <a:rPr lang="bg-BG" dirty="0">
                <a:latin typeface="Garamond" panose="02020404030301010803" pitchFamily="18" charset="0"/>
              </a:rPr>
              <a:t> кълвач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008" y="4942284"/>
            <a:ext cx="8762272" cy="160951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У нас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обитава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подвида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южен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белогърб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кълвач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. Той е “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среден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ръст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” –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достига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25 см.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Най-често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този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вид се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среща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в старите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иглолистни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гори.разпознава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се по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силния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крясък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“кик-кик”,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който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издава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Храни се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основно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с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насекоми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Този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вид 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рядък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жител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на парка.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Обитава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старите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букови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буково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–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елови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гори в парка. Над 1% от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световната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популация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този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подвид се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опазва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в Централен Балкан. Включен e в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Червената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книга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България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.</a:t>
            </a:r>
            <a:endParaRPr lang="bg-BG" sz="16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67" y="230981"/>
            <a:ext cx="71628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045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164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Bahnschrift SemiBold Condensed</vt:lpstr>
      <vt:lpstr>Garamond</vt:lpstr>
      <vt:lpstr>Trebuchet MS</vt:lpstr>
      <vt:lpstr>Wingdings 3</vt:lpstr>
      <vt:lpstr>Facet</vt:lpstr>
      <vt:lpstr>Ливадният дърдавец</vt:lpstr>
      <vt:lpstr>Белогърбият кълвач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Ливадният дърдавец</dc:title>
  <dc:creator>PC4-3</dc:creator>
  <cp:lastModifiedBy>PC4-3</cp:lastModifiedBy>
  <cp:revision>2</cp:revision>
  <dcterms:created xsi:type="dcterms:W3CDTF">2024-04-30T06:32:07Z</dcterms:created>
  <dcterms:modified xsi:type="dcterms:W3CDTF">2024-04-30T06:42:53Z</dcterms:modified>
</cp:coreProperties>
</file>